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8961c452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8961c452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bf8df4023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bf8df4023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94d47826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94d47826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2be9e1b2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2be9e1b2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two calibration targets and the raw voltage readings from the sensor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87f4067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87f4067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87f40672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87f40672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TIR: long history of use for surface characterization on analog sites and on other planetary bodies. Particularly useful in determining the mineral composition of rocks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 using UAVs: Can help fill the gap between in-situ and satellite data (Alvarez-Vanhard et al. 2021), which is important for earth science and planetary science as a whole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Bandpass filters:custom filters provided by Andover. Chose a broad set of wavelengths within the range where the Earth radiates ambiently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87f40672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87f40672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Pwr supply can be a power bank compatible with the Raspberry Pi, or UAV battery connected to a step-down transformer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people through challenges in the design process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8961c452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8961c452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bf8df4023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bf8df4023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8961c452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8961c452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descr="nasa-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006249" y="4107602"/>
            <a:ext cx="1131525" cy="96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1448" y="4389738"/>
            <a:ext cx="1648150" cy="4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 descr="AZSGC_sunset"/>
          <p:cNvPicPr preferRelativeResize="0"/>
          <p:nvPr/>
        </p:nvPicPr>
        <p:blipFill rotWithShape="1">
          <a:blip r:embed="rId15">
            <a:alphaModFix/>
          </a:blip>
          <a:srcRect l="12212" t="2719" r="13366" b="1522"/>
          <a:stretch/>
        </p:blipFill>
        <p:spPr>
          <a:xfrm>
            <a:off x="8405075" y="4107598"/>
            <a:ext cx="564450" cy="9684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311700" y="234750"/>
            <a:ext cx="8520600" cy="245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Multi-Spectral Thermal Infrared Imager for UAV Based Remote Sensing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311700" y="2685750"/>
            <a:ext cx="8520600" cy="14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440"/>
              <a:t>Loren Larrieu</a:t>
            </a:r>
            <a:endParaRPr sz="244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24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640"/>
              <a:t>Mentors: Christopher Edwards &amp; Aaron Weintraub</a:t>
            </a:r>
            <a:endParaRPr sz="164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640"/>
              <a:t>Arizona Space Grant Symposium </a:t>
            </a:r>
            <a:endParaRPr sz="164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640"/>
              <a:t>April 22nd 2023</a:t>
            </a:r>
            <a:endParaRPr sz="164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Acknowledgements</a:t>
            </a:r>
            <a:endParaRPr b="1"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NAU Space Grant Consortium &amp; Department of Astronomy and Planetary Science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NASA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Andover Corporation &amp; CanaKit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Paloma Davidson &amp; my mentors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Background</a:t>
            </a:r>
            <a:endParaRPr b="1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Thermal InfraRed (TIR) </a:t>
            </a:r>
            <a:r>
              <a:rPr lang="en" sz="1400" i="1"/>
              <a:t>(Tempfli et al., 2009)</a:t>
            </a:r>
            <a:endParaRPr sz="1400" i="1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Useful for gathering information about rock mineral composition, and required for assessing thermal energy processes on planetary bodies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Remote sensing </a:t>
            </a:r>
            <a:endParaRPr sz="1400" i="1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Useful for imaging large landscapes and treacherous areas that are hard to reach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Background Cont.</a:t>
            </a:r>
            <a:endParaRPr b="1"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2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95"/>
              <a:buChar char="●"/>
            </a:pPr>
            <a:r>
              <a:rPr lang="en" sz="1695"/>
              <a:t>Calibration Method (Edwards et al. 2021)</a:t>
            </a:r>
            <a:endParaRPr sz="1695"/>
          </a:p>
          <a:p>
            <a:pPr marL="914400" lvl="1" indent="-31654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85"/>
              <a:buChar char="○"/>
            </a:pPr>
            <a:r>
              <a:rPr lang="en" sz="1385"/>
              <a:t>Can use the calibration method for the EMIRS instrument that finds the radiance of a scene using two calibration targets with a known emissivity and plank radiance</a:t>
            </a:r>
            <a:endParaRPr sz="1385"/>
          </a:p>
          <a:p>
            <a:pPr marL="914400" lvl="1" indent="-31654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85"/>
              <a:buChar char="○"/>
            </a:pPr>
            <a:r>
              <a:rPr lang="en" sz="1385"/>
              <a:t>From the two calibration targets, an instrument response function(IRF) can be found and then used to calculate the absolute radiance of a scene</a:t>
            </a:r>
            <a:endParaRPr sz="1385"/>
          </a:p>
          <a:p>
            <a:pPr marL="9144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sz="1695"/>
          </a:p>
          <a:p>
            <a:pPr marL="9144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sz="169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sz="169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sz="169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sz="169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695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0838" y="2571750"/>
            <a:ext cx="336884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4313" y="2571750"/>
            <a:ext cx="1700748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5"/>
          <p:cNvCxnSpPr/>
          <p:nvPr/>
        </p:nvCxnSpPr>
        <p:spPr>
          <a:xfrm>
            <a:off x="3445000" y="2858100"/>
            <a:ext cx="585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Objectives</a:t>
            </a:r>
            <a:endParaRPr b="1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Build a functional prototype of an inexpensive, multi-camera thermal infrared (TIR) imaging system for use on an Unmanned Aerial Vehicle (UAV) using commercially or otherwise widely available materials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improve image acquisition script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Calibrate image output utilizing the method used in Edwards et al. 2021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Motivation</a:t>
            </a:r>
            <a:endParaRPr b="1"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Continuing work from last year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Thermal infrared (TIR) spectroscopy provides important data for planetary science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Remote sensing using Unmanned Aerial Vehicles (UAV’s) can provide valuable information for hard to reach places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Build Process - Electronics and Physical Structure</a:t>
            </a:r>
            <a:endParaRPr b="1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Utilizes a Raspberry Pi 4 to power and control FLIR Lepton 3.5 thermal cameras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Andover Bandpass optical filters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λ = [8030 nm,11350 nm] +- 100 nm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3D printed custom components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5V power supply required 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l="39244" t="11958" r="25094" b="27092"/>
          <a:stretch/>
        </p:blipFill>
        <p:spPr>
          <a:xfrm>
            <a:off x="5676950" y="1017725"/>
            <a:ext cx="2183701" cy="173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l="4734" t="26046" r="20465" b="31497"/>
          <a:stretch/>
        </p:blipFill>
        <p:spPr>
          <a:xfrm rot="-5400000">
            <a:off x="5901412" y="2528038"/>
            <a:ext cx="1734775" cy="218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Build Process - Software</a:t>
            </a:r>
            <a:endParaRPr b="1"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341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Acquisition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Uses flirpy by Josh Veitch-Michaelis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Allows for raw 16 bit value output from cameras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Pseudo-synchronous image capture from array of Leptons using a for loop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Loads data from each channel into a matrix then saved as a CSV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This method noticeably reduced runtime of the acquisition script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750" y="1017725"/>
            <a:ext cx="3801549" cy="9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1050" y="1985875"/>
            <a:ext cx="2920949" cy="21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Build Process - Software Cont.</a:t>
            </a:r>
            <a:endParaRPr b="1" dirty="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Calibration 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Requires data from a cal target set to two different temperatures to calibrate scene data</a:t>
            </a:r>
            <a:endParaRPr/>
          </a:p>
          <a:p>
            <a:pPr marL="1371600" lvl="2" indent="-304164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Converts raw values into a voltage from each pixel</a:t>
            </a:r>
            <a:endParaRPr/>
          </a:p>
          <a:p>
            <a:pPr marL="1371600" lvl="2" indent="-304164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Approximates radiance using: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1371600" lvl="2" indent="-304164" algn="l" rtl="0"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Calculates IRF using equation 3 from Edwards et al. 2021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Converts raw scene data values into voltages and applies equation 4 from Edwards et al. 2021 to return scene radiance values from each pixel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800" y="2472823"/>
            <a:ext cx="1468250" cy="4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301" y="1897200"/>
            <a:ext cx="2924776" cy="22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 rotWithShape="1">
          <a:blip r:embed="rId5">
            <a:alphaModFix/>
          </a:blip>
          <a:srcRect l="34866" t="28541" r="11666" b="12367"/>
          <a:stretch/>
        </p:blipFill>
        <p:spPr>
          <a:xfrm>
            <a:off x="5575712" y="605952"/>
            <a:ext cx="2386146" cy="11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/>
          <p:nvPr/>
        </p:nvSpPr>
        <p:spPr>
          <a:xfrm>
            <a:off x="5722700" y="955500"/>
            <a:ext cx="462300" cy="688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/>
          <p:nvPr/>
        </p:nvSpPr>
        <p:spPr>
          <a:xfrm>
            <a:off x="6214988" y="1152475"/>
            <a:ext cx="462300" cy="416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6707275" y="1152475"/>
            <a:ext cx="402300" cy="436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7139550" y="900475"/>
            <a:ext cx="771600" cy="688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Future Development</a:t>
            </a:r>
            <a:endParaRPr b="1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Still </a:t>
            </a:r>
            <a:r>
              <a:rPr lang="en"/>
              <a:t>hope to incorporate a 6th Lepton and reduce run-time for the image acquisition script through process optimization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Improve method for differentiating channels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In-field testing of the apparatus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Attaching it to a UAV and flying 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 calibration script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Handle missing/NaN pixels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590</Words>
  <Application>Microsoft Office PowerPoint</Application>
  <PresentationFormat>On-screen Show (16:9)</PresentationFormat>
  <Paragraphs>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Multi-Spectral Thermal Infrared Imager for UAV Based Remote Sensing</vt:lpstr>
      <vt:lpstr>Background</vt:lpstr>
      <vt:lpstr>Background Cont.</vt:lpstr>
      <vt:lpstr>Objectives</vt:lpstr>
      <vt:lpstr>Motivation</vt:lpstr>
      <vt:lpstr>Build Process - Electronics and Physical Structure</vt:lpstr>
      <vt:lpstr>Build Process - Software</vt:lpstr>
      <vt:lpstr>Build Process - Software Cont.</vt:lpstr>
      <vt:lpstr>Future Development</vt:lpstr>
      <vt:lpstr>Acknowledgements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Multi-Spectral Thermal Infrared Imager for UAV Based Remote Sensing</dc:title>
  <dc:creator>Michelle A. Coe</dc:creator>
  <cp:lastModifiedBy>Coe, Michelle A - (macoe)</cp:lastModifiedBy>
  <cp:revision>2</cp:revision>
  <dcterms:modified xsi:type="dcterms:W3CDTF">2023-04-17T17:22:57Z</dcterms:modified>
</cp:coreProperties>
</file>